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Merriweather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italic.fntdata"/><Relationship Id="rId20" Type="http://schemas.openxmlformats.org/officeDocument/2006/relationships/slide" Target="slides/slide15.xml"/><Relationship Id="rId41" Type="http://schemas.openxmlformats.org/officeDocument/2006/relationships/font" Target="fonts/Merriweather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39" Type="http://schemas.openxmlformats.org/officeDocument/2006/relationships/font" Target="fonts/Merriweather-bold.fntdata"/><Relationship Id="rId16" Type="http://schemas.openxmlformats.org/officeDocument/2006/relationships/slide" Target="slides/slide11.xml"/><Relationship Id="rId38" Type="http://schemas.openxmlformats.org/officeDocument/2006/relationships/font" Target="fonts/Merriweather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ca44536499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ca44536499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ca44536499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ca44536499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1545c338e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e1545c338e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1545c338e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1545c338e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ca44536499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ca44536499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1545c338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1545c338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ca44536499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ca44536499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1545c338e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1545c338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545c338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545c338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ca4453649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ca4453649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ca4453649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ca4453649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1527f41b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1527f41b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1527f41b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1527f41b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ca44536499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ca44536499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ca44536499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ca44536499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ca44536499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ca44536499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e1545c338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e1545c338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e1545c338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e1545c338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ca4453649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ca4453649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ca44536499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ca4453649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1545c338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e1545c338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e1545c338e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e1545c338e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1545c338e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e1545c338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1630500" y="905200"/>
            <a:ext cx="7513500" cy="9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700"/>
              <a:t>Expurgo Re-Tyre</a:t>
            </a:r>
            <a:endParaRPr sz="5700"/>
          </a:p>
        </p:txBody>
      </p:sp>
      <p:sp>
        <p:nvSpPr>
          <p:cNvPr id="65" name="Google Shape;65;p13"/>
          <p:cNvSpPr txBox="1"/>
          <p:nvPr/>
        </p:nvSpPr>
        <p:spPr>
          <a:xfrm>
            <a:off x="934000" y="2334875"/>
            <a:ext cx="74283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Draft for 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NASA Space App Challenge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Sai Ghule 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1058850" y="3434650"/>
            <a:ext cx="70263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                                           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i="1" lang="en" sz="1600">
                <a:solidFill>
                  <a:schemeClr val="lt1"/>
                </a:solidFill>
              </a:rPr>
            </a:br>
            <a:r>
              <a:rPr b="1" i="1" lang="en" sz="900">
                <a:solidFill>
                  <a:srgbClr val="D9D9D9"/>
                </a:solidFill>
              </a:rPr>
              <a:t>Note:</a:t>
            </a:r>
            <a:r>
              <a:rPr i="1" lang="en" sz="900">
                <a:solidFill>
                  <a:srgbClr val="D9D9D9"/>
                </a:solidFill>
              </a:rPr>
              <a:t> This is a selected draft excerpt shared for reference. The complete presentation is available upon request. Citations, references, and fully functional working code can also be provided upon request.</a:t>
            </a:r>
            <a:endParaRPr i="1" sz="1600"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/>
        </p:nvSpPr>
        <p:spPr>
          <a:xfrm>
            <a:off x="3191300" y="2048400"/>
            <a:ext cx="5493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Gamification</a:t>
            </a:r>
            <a:endParaRPr sz="2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/>
        </p:nvSpPr>
        <p:spPr>
          <a:xfrm>
            <a:off x="179650" y="434925"/>
            <a:ext cx="8396100" cy="3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Research shows that people from all age groups from a child to an old person, all of them learn and understand quickly through visualizations. 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Our app shows Data Visualizations of the gases absorbed by their tyre pad and hence each person can know how they have contributed in reducing pollution. 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Also here the gamification idea is to give people badges which they can share on their social media and show to the world the how many lives they saved. 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Even if not for the reason of reducing pollution there is a high probability people will use the app for flaunting on social media.  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 in the App</a:t>
            </a:r>
            <a:endParaRPr/>
          </a:p>
        </p:txBody>
      </p:sp>
      <p:pic>
        <p:nvPicPr>
          <p:cNvPr id="125" name="Google Shape;1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50" y="1332363"/>
            <a:ext cx="5365776" cy="34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9800" y="1332363"/>
            <a:ext cx="4617750" cy="308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21150" y="1999050"/>
            <a:ext cx="3858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Tracking Feature</a:t>
            </a:r>
            <a:endParaRPr/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4350" y="293100"/>
            <a:ext cx="4547850" cy="464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/>
        </p:nvSpPr>
        <p:spPr>
          <a:xfrm>
            <a:off x="3191300" y="2048400"/>
            <a:ext cx="5493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Flow Diagram</a:t>
            </a:r>
            <a:endParaRPr sz="2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500" y="101525"/>
            <a:ext cx="5811825" cy="478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/>
        </p:nvSpPr>
        <p:spPr>
          <a:xfrm>
            <a:off x="2666825" y="2048400"/>
            <a:ext cx="5493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Projected Absorption</a:t>
            </a:r>
            <a:endParaRPr sz="2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>
            <p:ph type="title"/>
          </p:nvPr>
        </p:nvSpPr>
        <p:spPr>
          <a:xfrm>
            <a:off x="340100" y="113275"/>
            <a:ext cx="2184300" cy="9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Projected </a:t>
            </a:r>
            <a:r>
              <a:rPr lang="en"/>
              <a:t>Absorption</a:t>
            </a:r>
            <a:endParaRPr/>
          </a:p>
        </p:txBody>
      </p:sp>
      <p:pic>
        <p:nvPicPr>
          <p:cNvPr id="153" name="Google Shape;1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>
            <p:ph type="title"/>
          </p:nvPr>
        </p:nvSpPr>
        <p:spPr>
          <a:xfrm>
            <a:off x="1153225" y="2070450"/>
            <a:ext cx="22032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</a:t>
            </a:r>
            <a:endParaRPr/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4642075" y="887750"/>
            <a:ext cx="3905100" cy="37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React Native for front-end.</a:t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Google cloud services.</a:t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Python + SQL for machine learning model</a:t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NASA dataset: Air pollution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1"/>
          <p:cNvSpPr txBox="1"/>
          <p:nvPr/>
        </p:nvSpPr>
        <p:spPr>
          <a:xfrm>
            <a:off x="1825350" y="1833000"/>
            <a:ext cx="549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 User-friendly website with an option to download the app</a:t>
            </a:r>
            <a:endParaRPr sz="2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/>
        </p:nvSpPr>
        <p:spPr>
          <a:xfrm>
            <a:off x="992800" y="2155725"/>
            <a:ext cx="7497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The Ever Increasing Pollution Problem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2"/>
          <p:cNvPicPr preferRelativeResize="0"/>
          <p:nvPr/>
        </p:nvPicPr>
        <p:blipFill rotWithShape="1">
          <a:blip r:embed="rId3">
            <a:alphaModFix/>
          </a:blip>
          <a:srcRect b="25754" l="-434" r="1669" t="11854"/>
          <a:stretch/>
        </p:blipFill>
        <p:spPr>
          <a:xfrm>
            <a:off x="-354037" y="0"/>
            <a:ext cx="985207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/>
          <p:nvPr>
            <p:ph type="title"/>
          </p:nvPr>
        </p:nvSpPr>
        <p:spPr>
          <a:xfrm>
            <a:off x="2022075" y="3496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snapshot of the ML code</a:t>
            </a:r>
            <a:endParaRPr/>
          </a:p>
        </p:txBody>
      </p:sp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/>
          </a:blip>
          <a:srcRect b="10477" l="2309" r="3412" t="14733"/>
          <a:stretch/>
        </p:blipFill>
        <p:spPr>
          <a:xfrm>
            <a:off x="368450" y="1288525"/>
            <a:ext cx="8520600" cy="3854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/>
        </p:nvSpPr>
        <p:spPr>
          <a:xfrm>
            <a:off x="3522450" y="2107425"/>
            <a:ext cx="209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5"/>
          <p:cNvSpPr txBox="1"/>
          <p:nvPr/>
        </p:nvSpPr>
        <p:spPr>
          <a:xfrm>
            <a:off x="179650" y="434925"/>
            <a:ext cx="8396100" cy="3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Statistics shows only 19% Indians are aware and understand the severity of air pollution. 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Hence the proposed solution of this absorbent tyre pad offers an easy and reliable solution to curb the increasing pollution.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The unique features of this app like route tracking, data visualization, life expectancy updates ensure that the people will be engaged and educated in the right direction.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6"/>
          <p:cNvSpPr txBox="1"/>
          <p:nvPr/>
        </p:nvSpPr>
        <p:spPr>
          <a:xfrm>
            <a:off x="3356475" y="2097975"/>
            <a:ext cx="411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Thank You!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3295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179650" y="434925"/>
            <a:ext cx="8396100" cy="3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76% Indians live in places that do not meet national air quality standards.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New research indicates that air pollution impacts birth weight, child growth, obesity, and bladder cancer.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Children and elderly are disproportionately affected.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823050" y="2136800"/>
            <a:ext cx="74979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Our Solution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/>
        </p:nvSpPr>
        <p:spPr>
          <a:xfrm>
            <a:off x="179650" y="434925"/>
            <a:ext cx="8396100" cy="3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A strap-on, multi-layered, emission absorbing pad which can be fitted on the tyres of a vehicle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The function of this pad is to absorb harmful gases like CO2, CO, SO2 from the environment around it.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latin typeface="Merriweather"/>
                <a:ea typeface="Merriweather"/>
                <a:cs typeface="Merriweather"/>
                <a:sym typeface="Merriweather"/>
              </a:rPr>
              <a:t>It has three layers, each with a unique function as can be seen in the figure.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865500" y="1822675"/>
            <a:ext cx="3706500" cy="10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of Tyre-pad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Statistically, the hydrated sodium carbonate can achieve a very high CO2 absorption capacity of 282 mg/g within 60 min proving the viability of the product.</a:t>
            </a:r>
            <a:b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Easy to install.</a:t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Cost effective and active pollution control product.</a:t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Recyclable</a:t>
            </a: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1250750" y="2023675"/>
            <a:ext cx="21330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Real time tracking through sensors.</a:t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Processing the data on the cloud using a machine learning model to come up with user specific analysis.</a:t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Analysis visualized for the users through the use of graphs and various diagrams.</a:t>
            </a:r>
            <a:endParaRPr sz="1600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Gamification methods to engage and educate users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